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19" r:id="rId2"/>
    <p:sldId id="472" r:id="rId3"/>
    <p:sldId id="521" r:id="rId4"/>
    <p:sldId id="522" r:id="rId5"/>
    <p:sldId id="416" r:id="rId6"/>
    <p:sldId id="510" r:id="rId7"/>
    <p:sldId id="512" r:id="rId8"/>
    <p:sldId id="513" r:id="rId9"/>
    <p:sldId id="511" r:id="rId10"/>
    <p:sldId id="517" r:id="rId11"/>
    <p:sldId id="518" r:id="rId12"/>
    <p:sldId id="515" r:id="rId13"/>
    <p:sldId id="516" r:id="rId14"/>
    <p:sldId id="539" r:id="rId15"/>
    <p:sldId id="509" r:id="rId16"/>
    <p:sldId id="499" r:id="rId17"/>
    <p:sldId id="540" r:id="rId18"/>
    <p:sldId id="546" r:id="rId19"/>
    <p:sldId id="545" r:id="rId20"/>
    <p:sldId id="543" r:id="rId21"/>
    <p:sldId id="544" r:id="rId22"/>
    <p:sldId id="519" r:id="rId23"/>
    <p:sldId id="528" r:id="rId24"/>
    <p:sldId id="529" r:id="rId25"/>
    <p:sldId id="530" r:id="rId26"/>
    <p:sldId id="531" r:id="rId27"/>
    <p:sldId id="535" r:id="rId28"/>
    <p:sldId id="532" r:id="rId29"/>
    <p:sldId id="533" r:id="rId30"/>
    <p:sldId id="534" r:id="rId31"/>
    <p:sldId id="536" r:id="rId32"/>
    <p:sldId id="525" r:id="rId33"/>
    <p:sldId id="523" r:id="rId34"/>
    <p:sldId id="524" r:id="rId35"/>
    <p:sldId id="547" r:id="rId36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80" d="100"/>
          <a:sy n="80" d="100"/>
        </p:scale>
        <p:origin x="461" y="62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17.09.2018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17.09.2018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17.09.2018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17.09.2018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glusnevs/Python4DataScientist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46725/how-do-i-add-tab-completion-to-the-python-shell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Data-Wissenschaftler, Tag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2 </a:t>
            </a:r>
            <a:r>
              <a:rPr lang="de-DE" sz="4400" dirty="0" err="1" smtClean="0"/>
              <a:t>vs</a:t>
            </a:r>
            <a:r>
              <a:rPr lang="de-DE" sz="4400" dirty="0" smtClean="0"/>
              <a:t> 3: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3 ist NICHT rückwärtskompatibel! </a:t>
            </a:r>
            <a:endParaRPr lang="de-DE" sz="30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Achtung: beim Lesen von der Dokumentation im Internet die Version Beachten</a:t>
            </a:r>
          </a:p>
          <a:p>
            <a:pPr lvl="1"/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2 </a:t>
            </a:r>
            <a:r>
              <a:rPr lang="de-DE" dirty="0" err="1" smtClean="0"/>
              <a:t>vs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82905" y="1269996"/>
            <a:ext cx="2353552" cy="2750240"/>
          </a:xfrm>
        </p:spPr>
      </p:pic>
      <p:pic>
        <p:nvPicPr>
          <p:cNvPr id="13" name="Bildplatzhalt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 bwMode="gray">
          <a:xfrm>
            <a:off x="923733" y="3306382"/>
            <a:ext cx="2353552" cy="27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Packages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Hello,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49276" y="1869470"/>
            <a:ext cx="11676903" cy="4255899"/>
          </a:xfrm>
        </p:spPr>
        <p:txBody>
          <a:bodyPr/>
          <a:lstStyle/>
          <a:p>
            <a:r>
              <a:rPr lang="de-DE" dirty="0" smtClean="0"/>
              <a:t>1. Quelltexten aus </a:t>
            </a:r>
            <a:r>
              <a:rPr lang="de-DE" dirty="0" err="1" smtClean="0"/>
              <a:t>Github</a:t>
            </a:r>
            <a:r>
              <a:rPr lang="de-DE" dirty="0" smtClean="0"/>
              <a:t> holen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github.com/sglusnevs/Python4DataScientists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 mit </a:t>
            </a:r>
            <a:r>
              <a:rPr lang="de-DE" dirty="0" err="1" smtClean="0"/>
              <a:t>Jupyter</a:t>
            </a:r>
            <a:r>
              <a:rPr lang="de-DE" dirty="0" smtClean="0"/>
              <a:t> Notebooks!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98C2-72F4-4D8D-9E9F-8BF9C16B6E10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für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54" y="2551550"/>
            <a:ext cx="5658617" cy="337888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31" y="2663321"/>
            <a:ext cx="4981575" cy="2438400"/>
          </a:xfrm>
          <a:prstGeom prst="rect">
            <a:avLst/>
          </a:prstGeom>
        </p:spPr>
      </p:pic>
      <p:cxnSp>
        <p:nvCxnSpPr>
          <p:cNvPr id="16" name="Gewinkelter Verbinder 15"/>
          <p:cNvCxnSpPr/>
          <p:nvPr/>
        </p:nvCxnSpPr>
        <p:spPr bwMode="gray">
          <a:xfrm flipV="1">
            <a:off x="6474371" y="3531476"/>
            <a:ext cx="1114098" cy="89576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5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17.09.2018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 mit </a:t>
            </a:r>
            <a:r>
              <a:rPr lang="de-DE" dirty="0" err="1" smtClean="0"/>
              <a:t>Jupyter</a:t>
            </a:r>
            <a:r>
              <a:rPr lang="de-DE" dirty="0" smtClean="0"/>
              <a:t> Notebook!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98C2-72F4-4D8D-9E9F-8BF9C16B6E10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für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80" y="1672820"/>
            <a:ext cx="71151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76" y="1334650"/>
            <a:ext cx="8697351" cy="45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90" y="1508388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Kombination aus lokalen Web-Server und interaktiven Web-Seiten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 nicht Python-spezifisches, kann auch mit anderen Sprachen (z.B. R) benutzt werden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0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620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-Tab: Hilfefunktion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2503578"/>
            <a:ext cx="7921738" cy="3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25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Tab: listet Methoden eines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/Modules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8" y="1576169"/>
            <a:ext cx="5482751" cy="43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Linux/OS-X einschalten: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stackoverflow.com/questions/246725/how-do-i-add-tab-completion-to-the-python-shell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27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Hilfe für Objekte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5" y="2757565"/>
            <a:ext cx="70675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3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28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ist wissenschaftlich-orientierte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wird zusammen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Ansonsten:</a:t>
            </a: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conda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1" y="762077"/>
            <a:ext cx="4667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2" y="854459"/>
            <a:ext cx="7454434" cy="512595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gray">
          <a:xfrm>
            <a:off x="3863782" y="3310761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Program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7789396" y="4650045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IPython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6790913" y="1900080"/>
            <a:ext cx="1366018" cy="6779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Hilfe</a:t>
            </a:r>
          </a:p>
        </p:txBody>
      </p:sp>
    </p:spTree>
    <p:extLst>
      <p:ext uri="{BB962C8B-B14F-4D97-AF65-F5344CB8AC3E}">
        <p14:creationId xmlns:p14="http://schemas.microsoft.com/office/powerpoint/2010/main" val="37213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17.09.2018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30</a:t>
            </a:fld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142531" cy="3427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 für Hilfe (Objekt unter Cursor)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Methoden-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Inline-Hilfe für Funktionen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2" y="2463444"/>
            <a:ext cx="5988735" cy="38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Datentypen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34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Weiter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17.09.2018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Input/Output </a:t>
            </a:r>
            <a:r>
              <a:rPr lang="de-DE" dirty="0" smtClean="0"/>
              <a:t>aus </a:t>
            </a:r>
            <a:r>
              <a:rPr lang="de-DE" dirty="0"/>
              <a:t>Dateien</a:t>
            </a:r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Daten aus Web </a:t>
            </a:r>
            <a:r>
              <a:rPr lang="de-DE" dirty="0" err="1" smtClean="0"/>
              <a:t>scrapen</a:t>
            </a:r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Skriptsprache und VM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Beispiel: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17.09.2018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Benutzerdefiniert</PresentationFormat>
  <Paragraphs>296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Symbol</vt:lpstr>
      <vt:lpstr>SVA Master</vt:lpstr>
      <vt:lpstr>Python für Data-Wissenschaftler, Tag 1</vt:lpstr>
      <vt:lpstr>Agenda Tag 1.</vt:lpstr>
      <vt:lpstr>Agenda Tag 1.</vt:lpstr>
      <vt:lpstr>Agenda Tag 1.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Python 2 vs 3</vt:lpstr>
      <vt:lpstr>Vorbereitung der Umgebung  </vt:lpstr>
      <vt:lpstr>Erste schritte: Anaconda Installieren</vt:lpstr>
      <vt:lpstr>Hello, World</vt:lpstr>
      <vt:lpstr>Weiter mit Jupyter Notebooks!</vt:lpstr>
      <vt:lpstr>Erste schritte</vt:lpstr>
      <vt:lpstr>Weiter mit Jupyter Notebook!</vt:lpstr>
      <vt:lpstr>Spyder</vt:lpstr>
      <vt:lpstr>Jupyter Notebooks</vt:lpstr>
      <vt:lpstr>Jupyter Notebooks</vt:lpstr>
      <vt:lpstr>Jupyter Notebooks</vt:lpstr>
      <vt:lpstr>Jupyter Notebooks</vt:lpstr>
      <vt:lpstr>Linux/macOS Python CMD</vt:lpstr>
      <vt:lpstr>Linux/macOS Python CMD</vt:lpstr>
      <vt:lpstr>Spyder</vt:lpstr>
      <vt:lpstr>Spyder</vt:lpstr>
      <vt:lpstr>Spyder</vt:lpstr>
      <vt:lpstr>Variablen und Datentypen</vt:lpstr>
      <vt:lpstr>Variablen und Datentypen</vt:lpstr>
      <vt:lpstr>Variablen und Datentypen</vt:lpstr>
      <vt:lpstr>If-Then-Else </vt:lpstr>
      <vt:lpstr>Weiter mit JupyteR!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536</cp:revision>
  <dcterms:created xsi:type="dcterms:W3CDTF">2016-02-05T11:03:53Z</dcterms:created>
  <dcterms:modified xsi:type="dcterms:W3CDTF">2018-09-17T07:36:04Z</dcterms:modified>
</cp:coreProperties>
</file>